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F9C"/>
    <a:srgbClr val="F7F7F7"/>
    <a:srgbClr val="484849"/>
    <a:srgbClr val="7EA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93AA1-9524-4AD3-8A60-B2528680ACAA}" v="11" dt="2024-02-22T14:58:06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Rousselot" userId="6cb0e32d-55fe-421a-8208-c28c5ecbfd39" providerId="ADAL" clId="{DB893AA1-9524-4AD3-8A60-B2528680ACAA}"/>
    <pc:docChg chg="undo redo custSel addSld delSld modSld">
      <pc:chgData name="Anne Rousselot" userId="6cb0e32d-55fe-421a-8208-c28c5ecbfd39" providerId="ADAL" clId="{DB893AA1-9524-4AD3-8A60-B2528680ACAA}" dt="2024-02-22T15:00:26.954" v="542" actId="13926"/>
      <pc:docMkLst>
        <pc:docMk/>
      </pc:docMkLst>
      <pc:sldChg chg="del">
        <pc:chgData name="Anne Rousselot" userId="6cb0e32d-55fe-421a-8208-c28c5ecbfd39" providerId="ADAL" clId="{DB893AA1-9524-4AD3-8A60-B2528680ACAA}" dt="2024-02-22T14:38:11.768" v="2" actId="47"/>
        <pc:sldMkLst>
          <pc:docMk/>
          <pc:sldMk cId="356492001" sldId="256"/>
        </pc:sldMkLst>
      </pc:sldChg>
      <pc:sldChg chg="del">
        <pc:chgData name="Anne Rousselot" userId="6cb0e32d-55fe-421a-8208-c28c5ecbfd39" providerId="ADAL" clId="{DB893AA1-9524-4AD3-8A60-B2528680ACAA}" dt="2024-02-22T14:38:14.016" v="3" actId="47"/>
        <pc:sldMkLst>
          <pc:docMk/>
          <pc:sldMk cId="3148831841" sldId="257"/>
        </pc:sldMkLst>
      </pc:sldChg>
      <pc:sldChg chg="addSp delSp modSp new mod">
        <pc:chgData name="Anne Rousselot" userId="6cb0e32d-55fe-421a-8208-c28c5ecbfd39" providerId="ADAL" clId="{DB893AA1-9524-4AD3-8A60-B2528680ACAA}" dt="2024-02-22T14:51:00.335" v="190" actId="14100"/>
        <pc:sldMkLst>
          <pc:docMk/>
          <pc:sldMk cId="1221605864" sldId="258"/>
        </pc:sldMkLst>
        <pc:spChg chg="del">
          <ac:chgData name="Anne Rousselot" userId="6cb0e32d-55fe-421a-8208-c28c5ecbfd39" providerId="ADAL" clId="{DB893AA1-9524-4AD3-8A60-B2528680ACAA}" dt="2024-02-22T14:38:04.500" v="1" actId="478"/>
          <ac:spMkLst>
            <pc:docMk/>
            <pc:sldMk cId="1221605864" sldId="258"/>
            <ac:spMk id="2" creationId="{7F25D8C9-15BE-AFF4-4971-D779C2AE717D}"/>
          </ac:spMkLst>
        </pc:spChg>
        <pc:spChg chg="del">
          <ac:chgData name="Anne Rousselot" userId="6cb0e32d-55fe-421a-8208-c28c5ecbfd39" providerId="ADAL" clId="{DB893AA1-9524-4AD3-8A60-B2528680ACAA}" dt="2024-02-22T14:38:04.500" v="1" actId="478"/>
          <ac:spMkLst>
            <pc:docMk/>
            <pc:sldMk cId="1221605864" sldId="258"/>
            <ac:spMk id="3" creationId="{7CD23651-243A-D3BA-6855-B3DD22EAF1CC}"/>
          </ac:spMkLst>
        </pc:spChg>
        <pc:spChg chg="add mod ord">
          <ac:chgData name="Anne Rousselot" userId="6cb0e32d-55fe-421a-8208-c28c5ecbfd39" providerId="ADAL" clId="{DB893AA1-9524-4AD3-8A60-B2528680ACAA}" dt="2024-02-22T14:41:17.984" v="27" actId="14100"/>
          <ac:spMkLst>
            <pc:docMk/>
            <pc:sldMk cId="1221605864" sldId="258"/>
            <ac:spMk id="6" creationId="{142951F3-1913-3233-1B4B-6F33CFB5ADE4}"/>
          </ac:spMkLst>
        </pc:spChg>
        <pc:spChg chg="add mod">
          <ac:chgData name="Anne Rousselot" userId="6cb0e32d-55fe-421a-8208-c28c5ecbfd39" providerId="ADAL" clId="{DB893AA1-9524-4AD3-8A60-B2528680ACAA}" dt="2024-02-22T14:51:00.335" v="190" actId="14100"/>
          <ac:spMkLst>
            <pc:docMk/>
            <pc:sldMk cId="1221605864" sldId="258"/>
            <ac:spMk id="9" creationId="{93373B18-BA88-71DF-F974-5AC57B1D5681}"/>
          </ac:spMkLst>
        </pc:spChg>
        <pc:spChg chg="add del mod">
          <ac:chgData name="Anne Rousselot" userId="6cb0e32d-55fe-421a-8208-c28c5ecbfd39" providerId="ADAL" clId="{DB893AA1-9524-4AD3-8A60-B2528680ACAA}" dt="2024-02-22T14:45:55.051" v="116" actId="478"/>
          <ac:spMkLst>
            <pc:docMk/>
            <pc:sldMk cId="1221605864" sldId="258"/>
            <ac:spMk id="10" creationId="{9184AB07-7D41-4F0D-E4BD-B14D517A51B6}"/>
          </ac:spMkLst>
        </pc:spChg>
        <pc:spChg chg="add mod">
          <ac:chgData name="Anne Rousselot" userId="6cb0e32d-55fe-421a-8208-c28c5ecbfd39" providerId="ADAL" clId="{DB893AA1-9524-4AD3-8A60-B2528680ACAA}" dt="2024-02-22T14:47:45.066" v="148" actId="1076"/>
          <ac:spMkLst>
            <pc:docMk/>
            <pc:sldMk cId="1221605864" sldId="258"/>
            <ac:spMk id="12" creationId="{5BAE64BF-55D9-19BD-C9AD-A8AC250690A6}"/>
          </ac:spMkLst>
        </pc:spChg>
        <pc:spChg chg="add del">
          <ac:chgData name="Anne Rousselot" userId="6cb0e32d-55fe-421a-8208-c28c5ecbfd39" providerId="ADAL" clId="{DB893AA1-9524-4AD3-8A60-B2528680ACAA}" dt="2024-02-22T14:46:14.398" v="120" actId="22"/>
          <ac:spMkLst>
            <pc:docMk/>
            <pc:sldMk cId="1221605864" sldId="258"/>
            <ac:spMk id="14" creationId="{5FD7F34B-7095-7674-57B6-186F78B26A10}"/>
          </ac:spMkLst>
        </pc:spChg>
        <pc:spChg chg="add mod">
          <ac:chgData name="Anne Rousselot" userId="6cb0e32d-55fe-421a-8208-c28c5ecbfd39" providerId="ADAL" clId="{DB893AA1-9524-4AD3-8A60-B2528680ACAA}" dt="2024-02-22T14:47:27.611" v="136" actId="1076"/>
          <ac:spMkLst>
            <pc:docMk/>
            <pc:sldMk cId="1221605864" sldId="258"/>
            <ac:spMk id="16" creationId="{EFE874AD-7B84-A637-AB92-824C9E735F62}"/>
          </ac:spMkLst>
        </pc:spChg>
        <pc:spChg chg="add del">
          <ac:chgData name="Anne Rousselot" userId="6cb0e32d-55fe-421a-8208-c28c5ecbfd39" providerId="ADAL" clId="{DB893AA1-9524-4AD3-8A60-B2528680ACAA}" dt="2024-02-22T14:46:49.782" v="131" actId="22"/>
          <ac:spMkLst>
            <pc:docMk/>
            <pc:sldMk cId="1221605864" sldId="258"/>
            <ac:spMk id="18" creationId="{6BD3E0E5-6C7A-EDF2-EF2C-1412C1584E80}"/>
          </ac:spMkLst>
        </pc:spChg>
        <pc:spChg chg="add mod">
          <ac:chgData name="Anne Rousselot" userId="6cb0e32d-55fe-421a-8208-c28c5ecbfd39" providerId="ADAL" clId="{DB893AA1-9524-4AD3-8A60-B2528680ACAA}" dt="2024-02-22T14:47:32.752" v="146" actId="1036"/>
          <ac:spMkLst>
            <pc:docMk/>
            <pc:sldMk cId="1221605864" sldId="258"/>
            <ac:spMk id="20" creationId="{AA12AAFC-4F74-2170-6D23-C62D8AAD7DE5}"/>
          </ac:spMkLst>
        </pc:spChg>
        <pc:spChg chg="add del">
          <ac:chgData name="Anne Rousselot" userId="6cb0e32d-55fe-421a-8208-c28c5ecbfd39" providerId="ADAL" clId="{DB893AA1-9524-4AD3-8A60-B2528680ACAA}" dt="2024-02-22T14:47:56.024" v="150" actId="22"/>
          <ac:spMkLst>
            <pc:docMk/>
            <pc:sldMk cId="1221605864" sldId="258"/>
            <ac:spMk id="22" creationId="{8F6F703A-62CF-63A9-CC91-69F8D274465B}"/>
          </ac:spMkLst>
        </pc:spChg>
        <pc:spChg chg="add mod">
          <ac:chgData name="Anne Rousselot" userId="6cb0e32d-55fe-421a-8208-c28c5ecbfd39" providerId="ADAL" clId="{DB893AA1-9524-4AD3-8A60-B2528680ACAA}" dt="2024-02-22T14:48:21.815" v="156" actId="1076"/>
          <ac:spMkLst>
            <pc:docMk/>
            <pc:sldMk cId="1221605864" sldId="258"/>
            <ac:spMk id="24" creationId="{53C9BF38-CA10-B4DE-B6A1-7BC50BF4127D}"/>
          </ac:spMkLst>
        </pc:spChg>
        <pc:picChg chg="add mod modCrop">
          <ac:chgData name="Anne Rousselot" userId="6cb0e32d-55fe-421a-8208-c28c5ecbfd39" providerId="ADAL" clId="{DB893AA1-9524-4AD3-8A60-B2528680ACAA}" dt="2024-02-22T14:40:02.351" v="13" actId="1076"/>
          <ac:picMkLst>
            <pc:docMk/>
            <pc:sldMk cId="1221605864" sldId="258"/>
            <ac:picMk id="5" creationId="{FA0749E5-A4A8-D6E0-5323-7A5516DB8B05}"/>
          </ac:picMkLst>
        </pc:picChg>
        <pc:picChg chg="add mod">
          <ac:chgData name="Anne Rousselot" userId="6cb0e32d-55fe-421a-8208-c28c5ecbfd39" providerId="ADAL" clId="{DB893AA1-9524-4AD3-8A60-B2528680ACAA}" dt="2024-02-22T14:49:59.057" v="173" actId="1076"/>
          <ac:picMkLst>
            <pc:docMk/>
            <pc:sldMk cId="1221605864" sldId="258"/>
            <ac:picMk id="8" creationId="{1AA7EB88-FEAA-E5A4-F4BF-14B3CFE532C6}"/>
          </ac:picMkLst>
        </pc:picChg>
        <pc:cxnChg chg="add mod">
          <ac:chgData name="Anne Rousselot" userId="6cb0e32d-55fe-421a-8208-c28c5ecbfd39" providerId="ADAL" clId="{DB893AA1-9524-4AD3-8A60-B2528680ACAA}" dt="2024-02-22T14:49:42.700" v="168" actId="14100"/>
          <ac:cxnSpMkLst>
            <pc:docMk/>
            <pc:sldMk cId="1221605864" sldId="258"/>
            <ac:cxnSpMk id="26" creationId="{F7FB09EB-FE50-0785-0CF4-ABF0C03573A1}"/>
          </ac:cxnSpMkLst>
        </pc:cxnChg>
        <pc:cxnChg chg="add mod">
          <ac:chgData name="Anne Rousselot" userId="6cb0e32d-55fe-421a-8208-c28c5ecbfd39" providerId="ADAL" clId="{DB893AA1-9524-4AD3-8A60-B2528680ACAA}" dt="2024-02-22T14:49:48.538" v="170" actId="1076"/>
          <ac:cxnSpMkLst>
            <pc:docMk/>
            <pc:sldMk cId="1221605864" sldId="258"/>
            <ac:cxnSpMk id="28" creationId="{CF593DFB-CC42-46FD-EFCA-87961790472B}"/>
          </ac:cxnSpMkLst>
        </pc:cxnChg>
        <pc:cxnChg chg="add mod">
          <ac:chgData name="Anne Rousselot" userId="6cb0e32d-55fe-421a-8208-c28c5ecbfd39" providerId="ADAL" clId="{DB893AA1-9524-4AD3-8A60-B2528680ACAA}" dt="2024-02-22T14:49:51.860" v="172" actId="1076"/>
          <ac:cxnSpMkLst>
            <pc:docMk/>
            <pc:sldMk cId="1221605864" sldId="258"/>
            <ac:cxnSpMk id="29" creationId="{99139E39-F97C-F3A4-D4CA-AFFFA88569CD}"/>
          </ac:cxnSpMkLst>
        </pc:cxnChg>
      </pc:sldChg>
      <pc:sldChg chg="addSp delSp modSp add mod">
        <pc:chgData name="Anne Rousselot" userId="6cb0e32d-55fe-421a-8208-c28c5ecbfd39" providerId="ADAL" clId="{DB893AA1-9524-4AD3-8A60-B2528680ACAA}" dt="2024-02-22T15:00:26.954" v="542" actId="13926"/>
        <pc:sldMkLst>
          <pc:docMk/>
          <pc:sldMk cId="503451212" sldId="259"/>
        </pc:sldMkLst>
        <pc:spChg chg="add mod">
          <ac:chgData name="Anne Rousselot" userId="6cb0e32d-55fe-421a-8208-c28c5ecbfd39" providerId="ADAL" clId="{DB893AA1-9524-4AD3-8A60-B2528680ACAA}" dt="2024-02-22T15:00:26.954" v="542" actId="13926"/>
          <ac:spMkLst>
            <pc:docMk/>
            <pc:sldMk cId="503451212" sldId="259"/>
            <ac:spMk id="4" creationId="{7E0CC15B-BBFC-18CA-91E3-525C4E00787E}"/>
          </ac:spMkLst>
        </pc:spChg>
        <pc:spChg chg="mod">
          <ac:chgData name="Anne Rousselot" userId="6cb0e32d-55fe-421a-8208-c28c5ecbfd39" providerId="ADAL" clId="{DB893AA1-9524-4AD3-8A60-B2528680ACAA}" dt="2024-02-22T14:59:45.609" v="534" actId="1076"/>
          <ac:spMkLst>
            <pc:docMk/>
            <pc:sldMk cId="503451212" sldId="259"/>
            <ac:spMk id="9" creationId="{C6D55E5F-6AB1-2D79-D28E-B012CC1BE498}"/>
          </ac:spMkLst>
        </pc:spChg>
        <pc:spChg chg="del">
          <ac:chgData name="Anne Rousselot" userId="6cb0e32d-55fe-421a-8208-c28c5ecbfd39" providerId="ADAL" clId="{DB893AA1-9524-4AD3-8A60-B2528680ACAA}" dt="2024-02-22T14:53:02.982" v="268" actId="478"/>
          <ac:spMkLst>
            <pc:docMk/>
            <pc:sldMk cId="503451212" sldId="259"/>
            <ac:spMk id="12" creationId="{AC3957E5-30E1-BDC0-D2A4-7FE2B3004211}"/>
          </ac:spMkLst>
        </pc:spChg>
        <pc:spChg chg="del">
          <ac:chgData name="Anne Rousselot" userId="6cb0e32d-55fe-421a-8208-c28c5ecbfd39" providerId="ADAL" clId="{DB893AA1-9524-4AD3-8A60-B2528680ACAA}" dt="2024-02-22T14:53:08.644" v="270" actId="478"/>
          <ac:spMkLst>
            <pc:docMk/>
            <pc:sldMk cId="503451212" sldId="259"/>
            <ac:spMk id="16" creationId="{25FE2970-19CF-7FE3-79A2-D440427A1C52}"/>
          </ac:spMkLst>
        </pc:spChg>
        <pc:spChg chg="del">
          <ac:chgData name="Anne Rousselot" userId="6cb0e32d-55fe-421a-8208-c28c5ecbfd39" providerId="ADAL" clId="{DB893AA1-9524-4AD3-8A60-B2528680ACAA}" dt="2024-02-22T14:53:11.249" v="271" actId="478"/>
          <ac:spMkLst>
            <pc:docMk/>
            <pc:sldMk cId="503451212" sldId="259"/>
            <ac:spMk id="20" creationId="{CEF689CA-69CD-9689-BE35-E6AA11C11B5D}"/>
          </ac:spMkLst>
        </pc:spChg>
        <pc:spChg chg="mod">
          <ac:chgData name="Anne Rousselot" userId="6cb0e32d-55fe-421a-8208-c28c5ecbfd39" providerId="ADAL" clId="{DB893AA1-9524-4AD3-8A60-B2528680ACAA}" dt="2024-02-22T14:58:04.122" v="485" actId="20577"/>
          <ac:spMkLst>
            <pc:docMk/>
            <pc:sldMk cId="503451212" sldId="259"/>
            <ac:spMk id="24" creationId="{8E4A1B8F-9DC7-CAF4-EDB5-9CB3204B74AB}"/>
          </ac:spMkLst>
        </pc:spChg>
        <pc:picChg chg="add mod">
          <ac:chgData name="Anne Rousselot" userId="6cb0e32d-55fe-421a-8208-c28c5ecbfd39" providerId="ADAL" clId="{DB893AA1-9524-4AD3-8A60-B2528680ACAA}" dt="2024-02-22T15:00:04.988" v="537" actId="1076"/>
          <ac:picMkLst>
            <pc:docMk/>
            <pc:sldMk cId="503451212" sldId="259"/>
            <ac:picMk id="3" creationId="{4E295FDB-74AF-E2AA-06C1-D6C8F572BCF0}"/>
          </ac:picMkLst>
        </pc:picChg>
        <pc:cxnChg chg="del">
          <ac:chgData name="Anne Rousselot" userId="6cb0e32d-55fe-421a-8208-c28c5ecbfd39" providerId="ADAL" clId="{DB893AA1-9524-4AD3-8A60-B2528680ACAA}" dt="2024-02-22T14:53:05.902" v="269" actId="478"/>
          <ac:cxnSpMkLst>
            <pc:docMk/>
            <pc:sldMk cId="503451212" sldId="259"/>
            <ac:cxnSpMk id="26" creationId="{62911B0C-F322-3CA1-9D3C-ED89C7294FAF}"/>
          </ac:cxnSpMkLst>
        </pc:cxnChg>
        <pc:cxnChg chg="del">
          <ac:chgData name="Anne Rousselot" userId="6cb0e32d-55fe-421a-8208-c28c5ecbfd39" providerId="ADAL" clId="{DB893AA1-9524-4AD3-8A60-B2528680ACAA}" dt="2024-02-22T14:53:05.902" v="269" actId="478"/>
          <ac:cxnSpMkLst>
            <pc:docMk/>
            <pc:sldMk cId="503451212" sldId="259"/>
            <ac:cxnSpMk id="28" creationId="{1AB1AEA8-D5FC-6342-B996-9358F3E633EE}"/>
          </ac:cxnSpMkLst>
        </pc:cxnChg>
        <pc:cxnChg chg="del">
          <ac:chgData name="Anne Rousselot" userId="6cb0e32d-55fe-421a-8208-c28c5ecbfd39" providerId="ADAL" clId="{DB893AA1-9524-4AD3-8A60-B2528680ACAA}" dt="2024-02-22T14:53:05.902" v="269" actId="478"/>
          <ac:cxnSpMkLst>
            <pc:docMk/>
            <pc:sldMk cId="503451212" sldId="259"/>
            <ac:cxnSpMk id="29" creationId="{99E89E26-8B7E-DD4E-2F80-8F7ECE57B824}"/>
          </ac:cxnSpMkLst>
        </pc:cxnChg>
      </pc:sldChg>
    </pc:docChg>
  </pc:docChgLst>
  <pc:docChgLst>
    <pc:chgData name="Camille Jurdit" userId="52cc0b81-4857-49b2-8c47-89d84c3adaae" providerId="ADAL" clId="{BC197965-AD59-48CD-994B-B68778C34720}"/>
    <pc:docChg chg="undo custSel modSld">
      <pc:chgData name="Camille Jurdit" userId="52cc0b81-4857-49b2-8c47-89d84c3adaae" providerId="ADAL" clId="{BC197965-AD59-48CD-994B-B68778C34720}" dt="2022-05-30T12:27:02.472" v="5" actId="207"/>
      <pc:docMkLst>
        <pc:docMk/>
      </pc:docMkLst>
      <pc:sldChg chg="modSp mod setBg">
        <pc:chgData name="Camille Jurdit" userId="52cc0b81-4857-49b2-8c47-89d84c3adaae" providerId="ADAL" clId="{BC197965-AD59-48CD-994B-B68778C34720}" dt="2022-05-30T12:27:02.472" v="5" actId="207"/>
        <pc:sldMkLst>
          <pc:docMk/>
          <pc:sldMk cId="356492001" sldId="256"/>
        </pc:sldMkLst>
        <pc:spChg chg="mod">
          <ac:chgData name="Camille Jurdit" userId="52cc0b81-4857-49b2-8c47-89d84c3adaae" providerId="ADAL" clId="{BC197965-AD59-48CD-994B-B68778C34720}" dt="2022-05-30T12:26:44.262" v="3" actId="207"/>
          <ac:spMkLst>
            <pc:docMk/>
            <pc:sldMk cId="356492001" sldId="256"/>
            <ac:spMk id="10" creationId="{A15F2EC2-8F8A-4D31-B5DF-ED18AD5CDAD2}"/>
          </ac:spMkLst>
        </pc:spChg>
        <pc:spChg chg="mod">
          <ac:chgData name="Camille Jurdit" userId="52cc0b81-4857-49b2-8c47-89d84c3adaae" providerId="ADAL" clId="{BC197965-AD59-48CD-994B-B68778C34720}" dt="2022-05-30T12:27:02.472" v="5" actId="207"/>
          <ac:spMkLst>
            <pc:docMk/>
            <pc:sldMk cId="356492001" sldId="256"/>
            <ac:spMk id="12" creationId="{C532F7AE-B4A9-44F8-833D-E5E8A50E33ED}"/>
          </ac:spMkLst>
        </pc:spChg>
      </pc:sldChg>
    </pc:docChg>
  </pc:docChgLst>
  <pc:docChgLst>
    <pc:chgData name="Anne Rousselot" userId="6cb0e32d-55fe-421a-8208-c28c5ecbfd39" providerId="ADAL" clId="{15F1942A-4D98-4FB9-BF5F-7C90DE4592FE}"/>
    <pc:docChg chg="delSld">
      <pc:chgData name="Anne Rousselot" userId="6cb0e32d-55fe-421a-8208-c28c5ecbfd39" providerId="ADAL" clId="{15F1942A-4D98-4FB9-BF5F-7C90DE4592FE}" dt="2024-02-23T09:10:52.192" v="0" actId="47"/>
      <pc:docMkLst>
        <pc:docMk/>
      </pc:docMkLst>
      <pc:sldChg chg="del">
        <pc:chgData name="Anne Rousselot" userId="6cb0e32d-55fe-421a-8208-c28c5ecbfd39" providerId="ADAL" clId="{15F1942A-4D98-4FB9-BF5F-7C90DE4592FE}" dt="2024-02-23T09:10:52.192" v="0" actId="47"/>
        <pc:sldMkLst>
          <pc:docMk/>
          <pc:sldMk cId="503451212" sldId="259"/>
        </pc:sldMkLst>
      </pc:sldChg>
    </pc:docChg>
  </pc:docChgLst>
  <pc:docChgLst>
    <pc:chgData name="Anne Rousselot" userId="6cb0e32d-55fe-421a-8208-c28c5ecbfd39" providerId="ADAL" clId="{2E61E41C-285A-451E-8D25-6E77D01E4BE6}"/>
    <pc:docChg chg="undo custSel addSld modSld">
      <pc:chgData name="Anne Rousselot" userId="6cb0e32d-55fe-421a-8208-c28c5ecbfd39" providerId="ADAL" clId="{2E61E41C-285A-451E-8D25-6E77D01E4BE6}" dt="2023-07-28T14:30:40.728" v="2"/>
      <pc:docMkLst>
        <pc:docMk/>
      </pc:docMkLst>
      <pc:sldChg chg="addSp delSp mod">
        <pc:chgData name="Anne Rousselot" userId="6cb0e32d-55fe-421a-8208-c28c5ecbfd39" providerId="ADAL" clId="{2E61E41C-285A-451E-8D25-6E77D01E4BE6}" dt="2023-07-28T14:30:39.114" v="1" actId="22"/>
        <pc:sldMkLst>
          <pc:docMk/>
          <pc:sldMk cId="356492001" sldId="256"/>
        </pc:sldMkLst>
        <pc:spChg chg="add del">
          <ac:chgData name="Anne Rousselot" userId="6cb0e32d-55fe-421a-8208-c28c5ecbfd39" providerId="ADAL" clId="{2E61E41C-285A-451E-8D25-6E77D01E4BE6}" dt="2023-07-28T14:30:39.114" v="1" actId="22"/>
          <ac:spMkLst>
            <pc:docMk/>
            <pc:sldMk cId="356492001" sldId="256"/>
            <ac:spMk id="3" creationId="{88C1E355-36EF-D245-517B-4D86C677CFF5}"/>
          </ac:spMkLst>
        </pc:spChg>
      </pc:sldChg>
      <pc:sldChg chg="add setBg">
        <pc:chgData name="Anne Rousselot" userId="6cb0e32d-55fe-421a-8208-c28c5ecbfd39" providerId="ADAL" clId="{2E61E41C-285A-451E-8D25-6E77D01E4BE6}" dt="2023-07-28T14:30:40.728" v="2"/>
        <pc:sldMkLst>
          <pc:docMk/>
          <pc:sldMk cId="3148831841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AC3C3-2D20-4B33-8616-A612342F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AFB672-F500-4361-82CD-6C661ED0C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BE806F-DAAD-4EC5-BDE9-D748384C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084FD-E0E3-4D33-87F0-65D1A2CF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7B66AB-58D7-40DB-84B6-D4FC4E92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48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2F956-8017-488B-9862-4A2840BB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99C3CC-CB6E-4AA5-A6C2-4B11EC93C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CABDA-1A00-4C16-BF91-2A95265B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2F323-E64F-4ABD-B430-A0625D4B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8AACC-5E9A-4870-9FEC-FE6C94BE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3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C9BEB8-2A33-4C17-B6CF-E8694D1E6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D1146E-DB02-4E6F-A7E2-69EB5E22A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090557-B69F-4264-85A4-D78FF835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B8FCE1-4418-417A-9674-B5CAD1EF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78A5D-F114-4B9E-9E75-31F738D8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87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0D75A-B083-449A-9C62-7B1E6D50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95F853-3154-4EEC-A989-684E41F77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7DC640-3BE0-401E-B790-099BD52A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1358D-4A6A-4529-B81B-8B4BB44A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F85669-DBA3-416E-AC7D-7B0F9A97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7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4B361-F02F-4108-8036-9C0727AA8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32471D-998B-4124-8960-F9B872BE3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64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89CE71-BEF1-44BF-8743-D61B20B8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073" y="767054"/>
            <a:ext cx="599100" cy="1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0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F6F64-7295-470B-9A7E-D4AEE9A4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41BE5-C4E5-4710-AACC-205D8295C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20EF4B-8681-4F21-83D7-15887374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BBDCED-8E80-4200-9433-72E09E0D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40581-3776-4D99-B7D9-7F09074D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22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AB36A-E2B8-4C2E-86F5-BEBCD448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268CE-D172-4168-A267-6E6669379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C5294F-09DE-4E6B-AA97-A6E65685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E44B2C-253B-4F30-A767-C70C1134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69462F-EE7C-4D4F-A09A-14613C39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2B7E0C-2976-4E3A-836B-558DA64D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80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BB7EA9-3457-48B6-AC2C-05EA206F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4B4AA4-1397-4033-8A3C-3242111EC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A2993F-D6C0-4263-B8FB-D33C67723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D6450B-3AE8-492C-A2AB-6103338EF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196CA1-763E-4497-BB69-C0F928576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7FF1F9-0104-48C6-9281-F019E65D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646F7F-C5B5-476F-9D6E-13E10E5A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0AA288-E46F-43EF-9A3A-C97FC82B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66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0E833-9766-467E-9E01-80397543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A9FBB6-C9F0-4163-8D2B-C1DC837E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9352A5-F768-44BC-A1BB-BCF5A765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B59F3C-6715-4709-82F6-6BD270AE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27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4A0C0F-01C9-497D-8225-EE7B83BE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31EF38-2D7A-4C29-877E-81C985E2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B73C7C-744A-419E-ADC3-ECFD4CF9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51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875FB-6B5F-4238-A84D-70B23560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C0BCB-4625-4503-9B1C-590F8C74B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B52B85-3317-425A-8162-527C16D76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019CBB-B404-4FBF-A9CE-F4FB30C8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BEE504-9BB0-42CB-9699-3EF5A4C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815173-7D97-478D-BD97-62A1CD2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41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0328F-52CE-4325-81D1-7885BE67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5362FF-63BB-40DA-AB46-9856E6150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9F471F-CB2E-4D72-9671-157C430F7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878A6B-5D68-4797-A8A8-92FC5A239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6FA3C8-4535-4010-8221-B745DDF6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3E353D-BAC4-49E6-8A0D-1FC04F6D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20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1A2503-92AA-43D2-B348-82E6E8FD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72"/>
            <a:ext cx="8956431" cy="67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 de la slide</a:t>
            </a:r>
            <a:br>
              <a:rPr lang="fr-FR"/>
            </a:b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E05AF6-D593-49FD-B017-914759D3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FFCC2D-77C6-478D-96DC-75E60E6D6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7668-D6DB-4CFD-987A-D0036F03D222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F6D154-5B00-4F7E-B88D-AB608C23B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007C99-9BE4-404A-876D-44274CB90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809D-5E54-4F69-9B4A-C3F9285245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15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Karla bold 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82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2951F3-1913-3233-1B4B-6F33CFB5ADE4}"/>
              </a:ext>
            </a:extLst>
          </p:cNvPr>
          <p:cNvSpPr/>
          <p:nvPr/>
        </p:nvSpPr>
        <p:spPr>
          <a:xfrm>
            <a:off x="-1264321" y="-1382486"/>
            <a:ext cx="7790521" cy="5537709"/>
          </a:xfrm>
          <a:prstGeom prst="roundRect">
            <a:avLst>
              <a:gd name="adj" fmla="val 22886"/>
            </a:avLst>
          </a:prstGeom>
          <a:noFill/>
          <a:ln w="6350">
            <a:solidFill>
              <a:srgbClr val="4EA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A person holding a glass&#10;&#10;Description automatically generated">
            <a:extLst>
              <a:ext uri="{FF2B5EF4-FFF2-40B4-BE49-F238E27FC236}">
                <a16:creationId xmlns:a16="http://schemas.microsoft.com/office/drawing/2014/main" id="{FA0749E5-A4A8-D6E0-5323-7A5516DB8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1"/>
          <a:stretch/>
        </p:blipFill>
        <p:spPr>
          <a:xfrm>
            <a:off x="-1264321" y="800581"/>
            <a:ext cx="6534721" cy="5256838"/>
          </a:xfrm>
          <a:prstGeom prst="roundRect">
            <a:avLst>
              <a:gd name="adj" fmla="val 22966"/>
            </a:avLst>
          </a:prstGeom>
        </p:spPr>
      </p:pic>
      <p:pic>
        <p:nvPicPr>
          <p:cNvPr id="8" name="Picture 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1AA7EB88-FEAA-E5A4-F4BF-14B3CFE53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816579"/>
            <a:ext cx="2758446" cy="747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373B18-BA88-71DF-F974-5AC57B1D5681}"/>
              </a:ext>
            </a:extLst>
          </p:cNvPr>
          <p:cNvSpPr txBox="1"/>
          <p:nvPr/>
        </p:nvSpPr>
        <p:spPr>
          <a:xfrm>
            <a:off x="7278181" y="2140100"/>
            <a:ext cx="327007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2800" b="0" i="0" u="none" strike="noStrike" baseline="30000">
                <a:solidFill>
                  <a:srgbClr val="000000"/>
                </a:solidFill>
                <a:latin typeface="Karla" pitchFamily="2" charset="0"/>
              </a:rPr>
              <a:t>Découvrez le </a:t>
            </a:r>
            <a:r>
              <a:rPr lang="fr-FR" sz="2800" b="1" i="0" u="none" strike="noStrike" baseline="30000">
                <a:solidFill>
                  <a:srgbClr val="000000"/>
                </a:solidFill>
                <a:latin typeface="Karla" pitchFamily="2" charset="0"/>
              </a:rPr>
              <a:t>nettoyage responsable</a:t>
            </a:r>
            <a:r>
              <a:rPr lang="fr-FR" sz="2800" b="0" i="0" u="none" strike="noStrike" baseline="30000">
                <a:solidFill>
                  <a:srgbClr val="000000"/>
                </a:solidFill>
                <a:latin typeface="Karla" pitchFamily="2" charset="0"/>
              </a:rPr>
              <a:t> en entreprise</a:t>
            </a:r>
            <a:endParaRPr lang="fr-FR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E64BF-55D9-19BD-C9AD-A8AC250690A6}"/>
              </a:ext>
            </a:extLst>
          </p:cNvPr>
          <p:cNvSpPr txBox="1"/>
          <p:nvPr/>
        </p:nvSpPr>
        <p:spPr>
          <a:xfrm>
            <a:off x="7522028" y="4244801"/>
            <a:ext cx="41365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2000" b="0" i="0" u="none" strike="noStrike" baseline="30000">
                <a:solidFill>
                  <a:srgbClr val="000000"/>
                </a:solidFill>
                <a:latin typeface="Karla ExtraLight" panose="020B0004030503030003" pitchFamily="34" charset="0"/>
              </a:rPr>
              <a:t>Nettoie, désinfecte et sèche un verre</a:t>
            </a:r>
            <a:r>
              <a:rPr lang="fr-FR" sz="2000" b="0" i="0" u="none" strike="noStrike" baseline="30000">
                <a:solidFill>
                  <a:srgbClr val="000000"/>
                </a:solidFill>
                <a:latin typeface="Karla Light" panose="020B0004030503030003" pitchFamily="34" charset="0"/>
              </a:rPr>
              <a:t> en </a:t>
            </a:r>
            <a:r>
              <a:rPr lang="fr-FR" sz="2000" b="0" i="0" u="none" strike="noStrike" baseline="30000">
                <a:solidFill>
                  <a:srgbClr val="000000"/>
                </a:solidFill>
                <a:latin typeface="Karla" pitchFamily="2" charset="0"/>
              </a:rPr>
              <a:t>20 secondes </a:t>
            </a:r>
            <a:r>
              <a:rPr lang="fr-FR" sz="2000" b="0" i="0" u="none" strike="noStrike" baseline="30000">
                <a:solidFill>
                  <a:srgbClr val="000000"/>
                </a:solidFill>
                <a:latin typeface="Karla ExtraLight" panose="020B0004030503030003" pitchFamily="34" charset="0"/>
              </a:rPr>
              <a:t>avec</a:t>
            </a:r>
            <a:r>
              <a:rPr lang="fr-FR" sz="2000" b="0" i="0" u="none" strike="noStrike" baseline="30000">
                <a:solidFill>
                  <a:srgbClr val="000000"/>
                </a:solidFill>
                <a:latin typeface="Karla" pitchFamily="2" charset="0"/>
              </a:rPr>
              <a:t> 10cl d’eau </a:t>
            </a:r>
          </a:p>
          <a:p>
            <a:pPr marR="0" algn="l" rtl="0"/>
            <a:endParaRPr lang="fr-FR" sz="2000" b="0" i="0" u="none" strike="noStrike" baseline="30000">
              <a:solidFill>
                <a:srgbClr val="000000"/>
              </a:solidFill>
              <a:latin typeface="Karla" pitchFamily="2" charset="0"/>
            </a:endParaRPr>
          </a:p>
          <a:p>
            <a:pPr marR="0" algn="l" rtl="0"/>
            <a:r>
              <a:rPr lang="fr-FR" sz="2000" b="0" i="0" u="none" strike="noStrike" baseline="30000">
                <a:solidFill>
                  <a:srgbClr val="000000"/>
                </a:solidFill>
                <a:latin typeface="Karla ExtraLight" panose="020B0004030503030003" pitchFamily="34" charset="0"/>
              </a:rPr>
              <a:t>Désinfection vapeur à 140</a:t>
            </a:r>
            <a:r>
              <a:rPr lang="fr-FR" sz="2000" b="0" i="0" u="none" strike="noStrike" baseline="30000">
                <a:solidFill>
                  <a:srgbClr val="000000"/>
                </a:solidFill>
                <a:latin typeface="Arial ExtraLight"/>
              </a:rPr>
              <a:t>°</a:t>
            </a:r>
            <a:r>
              <a:rPr lang="fr-FR" sz="2000" b="0" i="0" u="none" strike="noStrike" baseline="30000">
                <a:solidFill>
                  <a:srgbClr val="000000"/>
                </a:solidFill>
                <a:latin typeface="Karla ExtraLight" panose="020B0004030503030003" pitchFamily="34" charset="0"/>
              </a:rPr>
              <a:t>C </a:t>
            </a:r>
            <a:r>
              <a:rPr lang="fr-FR" sz="2000" b="0" i="0" u="none" strike="noStrike" baseline="30000">
                <a:solidFill>
                  <a:srgbClr val="000000"/>
                </a:solidFill>
                <a:latin typeface="Karla" pitchFamily="2" charset="0"/>
              </a:rPr>
              <a:t>sans aucun produit chimique</a:t>
            </a:r>
            <a:r>
              <a:rPr lang="fr-FR" sz="2000" b="0" i="0" u="none" strike="noStrike" baseline="30000">
                <a:solidFill>
                  <a:srgbClr val="000000"/>
                </a:solidFill>
                <a:latin typeface="Karla Light" panose="020B0004030503030003" pitchFamily="34" charset="0"/>
              </a:rPr>
              <a:t> </a:t>
            </a:r>
          </a:p>
          <a:p>
            <a:pPr marR="0" algn="l" rtl="0"/>
            <a:endParaRPr lang="fr-FR" sz="2000" b="0" i="0" u="none" strike="noStrike" baseline="30000">
              <a:solidFill>
                <a:srgbClr val="000000"/>
              </a:solidFill>
              <a:latin typeface="Karla Light" panose="020B0004030503030003" pitchFamily="34" charset="0"/>
            </a:endParaRPr>
          </a:p>
          <a:p>
            <a:pPr marR="0" algn="l" rtl="0"/>
            <a:r>
              <a:rPr lang="fr-FR" sz="2000" b="0" i="0" u="none" strike="noStrike" baseline="30000">
                <a:solidFill>
                  <a:srgbClr val="000000"/>
                </a:solidFill>
                <a:latin typeface="Karla" pitchFamily="2" charset="0"/>
              </a:rPr>
              <a:t>Origine France garantie</a:t>
            </a:r>
            <a:endParaRPr lang="fr-FR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874AD-7B84-A637-AB92-824C9E735F62}"/>
              </a:ext>
            </a:extLst>
          </p:cNvPr>
          <p:cNvSpPr txBox="1"/>
          <p:nvPr/>
        </p:nvSpPr>
        <p:spPr>
          <a:xfrm>
            <a:off x="7278182" y="3661610"/>
            <a:ext cx="1774371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4400" b="1" i="0" u="none" strike="noStrike" baseline="30000">
                <a:solidFill>
                  <a:srgbClr val="4EAF9C"/>
                </a:solidFill>
                <a:latin typeface="Karla" pitchFamily="2" charset="0"/>
              </a:rPr>
              <a:t>auum-S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2AAFC-4F74-2170-6D23-C62D8AAD7DE5}"/>
              </a:ext>
            </a:extLst>
          </p:cNvPr>
          <p:cNvSpPr txBox="1"/>
          <p:nvPr/>
        </p:nvSpPr>
        <p:spPr>
          <a:xfrm>
            <a:off x="7278182" y="3369734"/>
            <a:ext cx="1774371" cy="389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2900" b="0" i="0" u="none" strike="noStrike" baseline="30000">
                <a:solidFill>
                  <a:srgbClr val="000000"/>
                </a:solidFill>
                <a:latin typeface="Karla ExtraLight" panose="020B0004030503030003" pitchFamily="34" charset="0"/>
              </a:rPr>
              <a:t>La machine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C9BF38-CA10-B4DE-B6A1-7BC50BF4127D}"/>
              </a:ext>
            </a:extLst>
          </p:cNvPr>
          <p:cNvSpPr txBox="1"/>
          <p:nvPr/>
        </p:nvSpPr>
        <p:spPr>
          <a:xfrm>
            <a:off x="7315200" y="6057419"/>
            <a:ext cx="4572000" cy="37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2800" b="0" i="0" u="none" strike="noStrike" baseline="30000">
                <a:solidFill>
                  <a:srgbClr val="000000"/>
                </a:solidFill>
                <a:latin typeface="Karla Light" panose="020B0004030503030003" pitchFamily="34" charset="0"/>
              </a:rPr>
              <a:t>Retrouvez-la dans vos espaces de pause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FB09EB-FE50-0785-0CF4-ABF0C03573A1}"/>
              </a:ext>
            </a:extLst>
          </p:cNvPr>
          <p:cNvCxnSpPr>
            <a:cxnSpLocks/>
          </p:cNvCxnSpPr>
          <p:nvPr/>
        </p:nvCxnSpPr>
        <p:spPr>
          <a:xfrm>
            <a:off x="7434943" y="4155223"/>
            <a:ext cx="0" cy="395005"/>
          </a:xfrm>
          <a:prstGeom prst="line">
            <a:avLst/>
          </a:prstGeom>
          <a:ln w="3175" cap="rnd"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593DFB-CC42-46FD-EFCA-87961790472B}"/>
              </a:ext>
            </a:extLst>
          </p:cNvPr>
          <p:cNvCxnSpPr>
            <a:cxnSpLocks/>
          </p:cNvCxnSpPr>
          <p:nvPr/>
        </p:nvCxnSpPr>
        <p:spPr>
          <a:xfrm>
            <a:off x="7434943" y="4743051"/>
            <a:ext cx="0" cy="395005"/>
          </a:xfrm>
          <a:prstGeom prst="line">
            <a:avLst/>
          </a:prstGeom>
          <a:ln w="3175" cap="rnd"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139E39-F97C-F3A4-D4CA-AFFFA88569CD}"/>
              </a:ext>
            </a:extLst>
          </p:cNvPr>
          <p:cNvCxnSpPr>
            <a:cxnSpLocks/>
          </p:cNvCxnSpPr>
          <p:nvPr/>
        </p:nvCxnSpPr>
        <p:spPr>
          <a:xfrm>
            <a:off x="7434943" y="5254679"/>
            <a:ext cx="0" cy="395005"/>
          </a:xfrm>
          <a:prstGeom prst="line">
            <a:avLst/>
          </a:prstGeom>
          <a:ln w="3175" cap="rnd"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058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uum 2022">
      <a:dk1>
        <a:srgbClr val="000000"/>
      </a:dk1>
      <a:lt1>
        <a:sysClr val="window" lastClr="FFFFFF"/>
      </a:lt1>
      <a:dk2>
        <a:srgbClr val="F7F7F7"/>
      </a:dk2>
      <a:lt2>
        <a:srgbClr val="FFFFFF"/>
      </a:lt2>
      <a:accent1>
        <a:srgbClr val="4EAF9C"/>
      </a:accent1>
      <a:accent2>
        <a:srgbClr val="D3C8C3"/>
      </a:accent2>
      <a:accent3>
        <a:srgbClr val="512731"/>
      </a:accent3>
      <a:accent4>
        <a:srgbClr val="BCF200"/>
      </a:accent4>
      <a:accent5>
        <a:srgbClr val="444444"/>
      </a:accent5>
      <a:accent6>
        <a:srgbClr val="FFFFFF"/>
      </a:accent6>
      <a:hlink>
        <a:srgbClr val="FFFFFF"/>
      </a:hlink>
      <a:folHlink>
        <a:srgbClr val="FFFFFF"/>
      </a:folHlink>
    </a:clrScheme>
    <a:fontScheme name="Polices auum">
      <a:majorFont>
        <a:latin typeface="Karla bold"/>
        <a:ea typeface=""/>
        <a:cs typeface=""/>
      </a:majorFont>
      <a:minorFont>
        <a:latin typeface="Kar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2D3A5EEBE4F489618E4CF947F8736" ma:contentTypeVersion="26" ma:contentTypeDescription="Crée un document." ma:contentTypeScope="" ma:versionID="a1d444af586be062caf30b0f8c5babb4">
  <xsd:schema xmlns:xsd="http://www.w3.org/2001/XMLSchema" xmlns:xs="http://www.w3.org/2001/XMLSchema" xmlns:p="http://schemas.microsoft.com/office/2006/metadata/properties" xmlns:ns2="6bdb2bc9-a258-4c92-a39b-d54818e94f5c" xmlns:ns3="6d3ac829-5c78-47b0-b6fa-e36f0a9a7259" targetNamespace="http://schemas.microsoft.com/office/2006/metadata/properties" ma:root="true" ma:fieldsID="1fd0644e26a781c9fdb34f333b276930" ns2:_="" ns3:_="">
    <xsd:import namespace="6bdb2bc9-a258-4c92-a39b-d54818e94f5c"/>
    <xsd:import namespace="6d3ac829-5c78-47b0-b6fa-e36f0a9a72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Emplacement" minOccurs="0"/>
                <xsd:element ref="ns2:bf46ea58-35c5-4adb-8578-b29c7d080988CountryOrRegion" minOccurs="0"/>
                <xsd:element ref="ns2:bf46ea58-35c5-4adb-8578-b29c7d080988State" minOccurs="0"/>
                <xsd:element ref="ns2:bf46ea58-35c5-4adb-8578-b29c7d080988City" minOccurs="0"/>
                <xsd:element ref="ns2:bf46ea58-35c5-4adb-8578-b29c7d080988PostalCode" minOccurs="0"/>
                <xsd:element ref="ns2:bf46ea58-35c5-4adb-8578-b29c7d080988Street" minOccurs="0"/>
                <xsd:element ref="ns2:bf46ea58-35c5-4adb-8578-b29c7d080988GeoLoc" minOccurs="0"/>
                <xsd:element ref="ns2:bf46ea58-35c5-4adb-8578-b29c7d080988DispNam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b2bc9-a258-4c92-a39b-d54818e94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13e08ff4-2b43-418c-9d6b-d3065e4ee6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mplacement" ma:index="24" nillable="true" ma:displayName="Emplacement" ma:format="Dropdown" ma:internalName="Emplacement">
      <xsd:simpleType>
        <xsd:restriction base="dms:Unknown"/>
      </xsd:simpleType>
    </xsd:element>
    <xsd:element name="bf46ea58-35c5-4adb-8578-b29c7d080988CountryOrRegion" ma:index="25" nillable="true" ma:displayName="Emplacement : Pays/région" ma:internalName="CountryOrRegion" ma:readOnly="true">
      <xsd:simpleType>
        <xsd:restriction base="dms:Text"/>
      </xsd:simpleType>
    </xsd:element>
    <xsd:element name="bf46ea58-35c5-4adb-8578-b29c7d080988State" ma:index="26" nillable="true" ma:displayName="Emplacement : État" ma:internalName="State" ma:readOnly="true">
      <xsd:simpleType>
        <xsd:restriction base="dms:Text"/>
      </xsd:simpleType>
    </xsd:element>
    <xsd:element name="bf46ea58-35c5-4adb-8578-b29c7d080988City" ma:index="27" nillable="true" ma:displayName="Emplacement : Ville" ma:internalName="City" ma:readOnly="true">
      <xsd:simpleType>
        <xsd:restriction base="dms:Text"/>
      </xsd:simpleType>
    </xsd:element>
    <xsd:element name="bf46ea58-35c5-4adb-8578-b29c7d080988PostalCode" ma:index="28" nillable="true" ma:displayName="Emplacement : Code postal" ma:internalName="PostalCode" ma:readOnly="true">
      <xsd:simpleType>
        <xsd:restriction base="dms:Text"/>
      </xsd:simpleType>
    </xsd:element>
    <xsd:element name="bf46ea58-35c5-4adb-8578-b29c7d080988Street" ma:index="29" nillable="true" ma:displayName="Emplacement : Rue" ma:internalName="Street" ma:readOnly="true">
      <xsd:simpleType>
        <xsd:restriction base="dms:Text"/>
      </xsd:simpleType>
    </xsd:element>
    <xsd:element name="bf46ea58-35c5-4adb-8578-b29c7d080988GeoLoc" ma:index="30" nillable="true" ma:displayName="Emplacement : Coordonnées" ma:internalName="GeoLoc" ma:readOnly="true">
      <xsd:simpleType>
        <xsd:restriction base="dms:Unknown"/>
      </xsd:simpleType>
    </xsd:element>
    <xsd:element name="bf46ea58-35c5-4adb-8578-b29c7d080988DispName" ma:index="31" nillable="true" ma:displayName="Emplacement : nom" ma:internalName="DispName" ma:readOnly="true">
      <xsd:simpleType>
        <xsd:restriction base="dms:Text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ac829-5c78-47b0-b6fa-e36f0a9a72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52b7f4-19bd-4f69-9ecc-acfa2b2e5859}" ma:internalName="TaxCatchAll" ma:showField="CatchAllData" ma:web="6d3ac829-5c78-47b0-b6fa-e36f0a9a72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ac829-5c78-47b0-b6fa-e36f0a9a7259" xsi:nil="true"/>
    <lcf76f155ced4ddcb4097134ff3c332f xmlns="6bdb2bc9-a258-4c92-a39b-d54818e94f5c">
      <Terms xmlns="http://schemas.microsoft.com/office/infopath/2007/PartnerControls"/>
    </lcf76f155ced4ddcb4097134ff3c332f>
    <Emplacement xmlns="6bdb2bc9-a258-4c92-a39b-d54818e94f5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7D314B-3E7E-40A7-9A5C-0F6E914EF038}">
  <ds:schemaRefs>
    <ds:schemaRef ds:uri="6bdb2bc9-a258-4c92-a39b-d54818e94f5c"/>
    <ds:schemaRef ds:uri="6d3ac829-5c78-47b0-b6fa-e36f0a9a72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F887F3-20C5-4707-B764-AA66A2E51440}">
  <ds:schemaRefs>
    <ds:schemaRef ds:uri="6bdb2bc9-a258-4c92-a39b-d54818e94f5c"/>
    <ds:schemaRef ds:uri="6d3ac829-5c78-47b0-b6fa-e36f0a9a725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C99700-F7E1-45CD-80F0-8E99AB5041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auum</Template>
  <TotalTime>0</TotalTime>
  <Words>41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ExtraLight</vt:lpstr>
      <vt:lpstr>Karla</vt:lpstr>
      <vt:lpstr>Karla bold  </vt:lpstr>
      <vt:lpstr>Karla ExtraLight</vt:lpstr>
      <vt:lpstr>Karla Light</vt:lpstr>
      <vt:lpstr>Thème Office</vt:lpstr>
      <vt:lpstr>1_Thème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Jurdit</dc:creator>
  <cp:lastModifiedBy>Anne Rousselot</cp:lastModifiedBy>
  <cp:revision>1</cp:revision>
  <dcterms:created xsi:type="dcterms:W3CDTF">2022-01-20T16:03:46Z</dcterms:created>
  <dcterms:modified xsi:type="dcterms:W3CDTF">2024-02-23T09:10:54Z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0x0101006C92D3A5EEBE4F489618E4CF947F8736</vt:lpwstr>
  </property>
  <property fmtid="{D5CDD505-2E9C-101B-9397-08002B2CF9AE}" pid="3" name="MediaServiceImageTags">
    <vt:lpwstr/>
  </property>
</Properties>
</file>